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298" r:id="rId9"/>
    <p:sldId id="262" r:id="rId10"/>
    <p:sldId id="333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576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722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Michael Christensen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 October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67436"/>
            <a:ext cx="10326708" cy="43581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Methodologies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(API/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Data Wrangling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(SQL,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Matplot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Seaborn)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Visualization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Folium)</a:t>
            </a:r>
          </a:p>
          <a:p>
            <a:pPr marL="800100" lvl="1" indent="-342900">
              <a:lnSpc>
                <a:spcPct val="10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Analysis</a:t>
            </a:r>
            <a:endParaRPr lang="en-US" sz="1800" b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Results: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via Wikipedia (</a:t>
            </a:r>
            <a:r>
              <a:rPr lang="en-US" sz="18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BeautifulSoup</a:t>
            </a: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), SpaceX API Call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Parse collected data, impute missing values, initial data inspection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Scale data, tune model hyperparameters, compare metrics across models (e.g. </a:t>
            </a:r>
            <a:r>
              <a:rPr lang="en-US" sz="1800">
                <a:solidFill>
                  <a:schemeClr val="bg2">
                    <a:lumMod val="50000"/>
                  </a:schemeClr>
                </a:solidFill>
                <a:latin typeface="Abadi"/>
              </a:rPr>
              <a:t>accuracy, confusion matrix) </a:t>
            </a:r>
            <a:endParaRPr lang="en-US" sz="18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24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via two primary sources: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 (cont’d)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3111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109</TotalTime>
  <Words>1410</Words>
  <Application>Microsoft Office PowerPoint</Application>
  <PresentationFormat>Widescreen</PresentationFormat>
  <Paragraphs>247</Paragraphs>
  <Slides>48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48</vt:i4>
      </vt:variant>
    </vt:vector>
  </HeadingPairs>
  <TitlesOfParts>
    <vt:vector size="53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Michael Christensen</cp:lastModifiedBy>
  <cp:revision>201</cp:revision>
  <dcterms:created xsi:type="dcterms:W3CDTF">2021-04-29T18:58:34Z</dcterms:created>
  <dcterms:modified xsi:type="dcterms:W3CDTF">2024-10-12T20:40:25Z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